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FAA-188C-432C-B243-0A561E510ED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FBDA-3DE8-4748-926B-B3AF2448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1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FAA-188C-432C-B243-0A561E510ED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FBDA-3DE8-4748-926B-B3AF2448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8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FAA-188C-432C-B243-0A561E510ED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FBDA-3DE8-4748-926B-B3AF2448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9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FAA-188C-432C-B243-0A561E510ED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FBDA-3DE8-4748-926B-B3AF2448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5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FAA-188C-432C-B243-0A561E510ED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FBDA-3DE8-4748-926B-B3AF2448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3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FAA-188C-432C-B243-0A561E510ED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FBDA-3DE8-4748-926B-B3AF2448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7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FAA-188C-432C-B243-0A561E510ED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FBDA-3DE8-4748-926B-B3AF2448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3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FAA-188C-432C-B243-0A561E510ED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FBDA-3DE8-4748-926B-B3AF2448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1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FAA-188C-432C-B243-0A561E510ED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FBDA-3DE8-4748-926B-B3AF2448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2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FAA-188C-432C-B243-0A561E510ED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FBDA-3DE8-4748-926B-B3AF2448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5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FAA-188C-432C-B243-0A561E510ED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FBDA-3DE8-4748-926B-B3AF2448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7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73FAA-188C-432C-B243-0A561E510EDF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FBDA-3DE8-4748-926B-B3AF2448B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2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93" y="0"/>
            <a:ext cx="8786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0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5" t="1697" r="8969"/>
          <a:stretch/>
        </p:blipFill>
        <p:spPr>
          <a:xfrm>
            <a:off x="211077" y="2768895"/>
            <a:ext cx="4607671" cy="32432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0" t="-14" b="-1"/>
          <a:stretch/>
        </p:blipFill>
        <p:spPr>
          <a:xfrm>
            <a:off x="7340752" y="2768895"/>
            <a:ext cx="4656671" cy="32432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82" y="2939638"/>
            <a:ext cx="2176335" cy="29017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8" y="476619"/>
            <a:ext cx="1959855" cy="1529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743" y="214184"/>
            <a:ext cx="11598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Учащиеся 8-х классов МАОУ г. Хабаровска «Лицей инновационных технологий» поддержали проведение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сероссийской акции «Дорога к обелиску»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Лицеисты и педагоги участвовали в благоустройстве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Аллеи Славы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Хабаровского отделения Всероссийской общественной организации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«Боевое братство»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городском парке и отдыха «Динамо»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80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t="331" r="11678"/>
          <a:stretch/>
        </p:blipFill>
        <p:spPr>
          <a:xfrm>
            <a:off x="8686724" y="443666"/>
            <a:ext cx="3265672" cy="56819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93" y="443667"/>
            <a:ext cx="2554498" cy="5676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21" y="443666"/>
            <a:ext cx="2280817" cy="17794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58" y="443667"/>
            <a:ext cx="2554498" cy="5676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0109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" r="11963" b="-1"/>
          <a:stretch/>
        </p:blipFill>
        <p:spPr>
          <a:xfrm>
            <a:off x="5709456" y="3435179"/>
            <a:ext cx="6276597" cy="31962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58" y="315814"/>
            <a:ext cx="6256895" cy="28156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2" y="315814"/>
            <a:ext cx="1959855" cy="15290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2" t="17972" r="-384" b="23226"/>
          <a:stretch/>
        </p:blipFill>
        <p:spPr>
          <a:xfrm>
            <a:off x="10390343" y="319087"/>
            <a:ext cx="1595710" cy="2812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11642" r="52641" b="47938"/>
          <a:stretch/>
        </p:blipFill>
        <p:spPr>
          <a:xfrm>
            <a:off x="8678854" y="315814"/>
            <a:ext cx="1441588" cy="28156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7" t="5721" r="40018" b="154"/>
          <a:stretch/>
        </p:blipFill>
        <p:spPr>
          <a:xfrm>
            <a:off x="2152058" y="3435179"/>
            <a:ext cx="3332850" cy="31970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685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78" y="0"/>
            <a:ext cx="9134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78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47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Николаева_ЕВ</dc:creator>
  <cp:lastModifiedBy>Николаева_ЕВ</cp:lastModifiedBy>
  <cp:revision>5</cp:revision>
  <dcterms:created xsi:type="dcterms:W3CDTF">2022-05-03T09:42:55Z</dcterms:created>
  <dcterms:modified xsi:type="dcterms:W3CDTF">2022-05-03T10:18:43Z</dcterms:modified>
</cp:coreProperties>
</file>